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2" r:id="rId2"/>
    <p:sldId id="263" r:id="rId3"/>
    <p:sldId id="256" r:id="rId4"/>
    <p:sldId id="257" r:id="rId5"/>
    <p:sldId id="258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-114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FFC9B-69DD-874E-862F-BD9E88959B13}" type="datetimeFigureOut">
              <a:rPr lang="en-US" smtClean="0"/>
              <a:pPr/>
              <a:t>11/7/2012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2DCCD-712C-FA43-87C1-AAE2E53603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05837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FFC9B-69DD-874E-862F-BD9E88959B13}" type="datetimeFigureOut">
              <a:rPr lang="en-US" smtClean="0"/>
              <a:pPr/>
              <a:t>11/7/2012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2DCCD-712C-FA43-87C1-AAE2E53603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59777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FFC9B-69DD-874E-862F-BD9E88959B13}" type="datetimeFigureOut">
              <a:rPr lang="en-US" smtClean="0"/>
              <a:pPr/>
              <a:t>11/7/2012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2DCCD-712C-FA43-87C1-AAE2E53603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41915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FFC9B-69DD-874E-862F-BD9E88959B13}" type="datetimeFigureOut">
              <a:rPr lang="en-US" smtClean="0"/>
              <a:pPr/>
              <a:t>11/7/2012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2DCCD-712C-FA43-87C1-AAE2E53603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9498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FFC9B-69DD-874E-862F-BD9E88959B13}" type="datetimeFigureOut">
              <a:rPr lang="en-US" smtClean="0"/>
              <a:pPr/>
              <a:t>11/7/2012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2DCCD-712C-FA43-87C1-AAE2E53603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3103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FFC9B-69DD-874E-862F-BD9E88959B13}" type="datetimeFigureOut">
              <a:rPr lang="en-US" smtClean="0"/>
              <a:pPr/>
              <a:t>11/7/2012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2DCCD-712C-FA43-87C1-AAE2E53603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44410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FFC9B-69DD-874E-862F-BD9E88959B13}" type="datetimeFigureOut">
              <a:rPr lang="en-US" smtClean="0"/>
              <a:pPr/>
              <a:t>11/7/2012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2DCCD-712C-FA43-87C1-AAE2E53603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1474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FFC9B-69DD-874E-862F-BD9E88959B13}" type="datetimeFigureOut">
              <a:rPr lang="en-US" smtClean="0"/>
              <a:pPr/>
              <a:t>11/7/2012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2DCCD-712C-FA43-87C1-AAE2E53603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7257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FFC9B-69DD-874E-862F-BD9E88959B13}" type="datetimeFigureOut">
              <a:rPr lang="en-US" smtClean="0"/>
              <a:pPr/>
              <a:t>11/7/2012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2DCCD-712C-FA43-87C1-AAE2E53603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1811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FFC9B-69DD-874E-862F-BD9E88959B13}" type="datetimeFigureOut">
              <a:rPr lang="en-US" smtClean="0"/>
              <a:pPr/>
              <a:t>11/7/2012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2DCCD-712C-FA43-87C1-AAE2E53603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9864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FFC9B-69DD-874E-862F-BD9E88959B13}" type="datetimeFigureOut">
              <a:rPr lang="en-US" smtClean="0"/>
              <a:pPr/>
              <a:t>11/7/2012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2DCCD-712C-FA43-87C1-AAE2E53603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2508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7FFC9B-69DD-874E-862F-BD9E88959B13}" type="datetimeFigureOut">
              <a:rPr lang="en-US" smtClean="0"/>
              <a:pPr/>
              <a:t>11/7/2012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2DCCD-712C-FA43-87C1-AAE2E53603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72586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allcolloquium_2012_powerpoin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0605" y="0"/>
            <a:ext cx="76094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91215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10000">
        <p:blinds dir="vert"/>
      </p:transition>
    </mc:Choice>
    <mc:Fallback>
      <p:transition spd="slow" advClick="0" advTm="10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.jpg"/>
          <p:cNvPicPr>
            <a:picLocks noChangeAspect="1"/>
          </p:cNvPicPr>
          <p:nvPr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03" y="9202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03" y="925479"/>
            <a:ext cx="915320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Congratulations to this year’s recipients of the </a:t>
            </a:r>
            <a:endParaRPr lang="en-US" sz="3600" dirty="0" smtClean="0"/>
          </a:p>
          <a:p>
            <a:pPr algn="ctr"/>
            <a:r>
              <a:rPr lang="en-US" sz="3600" dirty="0" smtClean="0"/>
              <a:t>University </a:t>
            </a:r>
            <a:r>
              <a:rPr lang="en-US" sz="3600" dirty="0"/>
              <a:t>of Iowa College of Public Health’s </a:t>
            </a:r>
            <a:endParaRPr lang="en-US" sz="3600" dirty="0" smtClean="0"/>
          </a:p>
          <a:p>
            <a:pPr algn="ctr"/>
            <a:r>
              <a:rPr lang="en-US" sz="3600" dirty="0" smtClean="0"/>
              <a:t>“</a:t>
            </a:r>
            <a:r>
              <a:rPr lang="en-US" sz="3600" dirty="0"/>
              <a:t>Public </a:t>
            </a:r>
            <a:r>
              <a:rPr lang="en-US" sz="3600"/>
              <a:t>Health </a:t>
            </a:r>
            <a:r>
              <a:rPr lang="en-US" sz="3600" smtClean="0"/>
              <a:t>Hero </a:t>
            </a:r>
            <a:r>
              <a:rPr lang="en-US" sz="3600" dirty="0"/>
              <a:t>Award!”</a:t>
            </a:r>
          </a:p>
          <a:p>
            <a:pPr algn="ctr"/>
            <a:r>
              <a:rPr lang="en-US" dirty="0"/>
              <a:t> </a:t>
            </a:r>
          </a:p>
          <a:p>
            <a:pPr algn="ctr"/>
            <a:r>
              <a:rPr lang="en-US" sz="4400" b="1" i="1" dirty="0" smtClean="0"/>
              <a:t>- Louise </a:t>
            </a:r>
            <a:r>
              <a:rPr lang="en-US" sz="4400" b="1" i="1" dirty="0" err="1"/>
              <a:t>Lex</a:t>
            </a:r>
            <a:endParaRPr lang="en-US" sz="4400" b="1" i="1" dirty="0"/>
          </a:p>
          <a:p>
            <a:pPr algn="ctr"/>
            <a:r>
              <a:rPr lang="en-US" sz="4400" b="1" i="1" dirty="0" smtClean="0"/>
              <a:t>- Laura </a:t>
            </a:r>
            <a:r>
              <a:rPr lang="en-US" sz="4400" b="1" i="1" dirty="0"/>
              <a:t>Oliver</a:t>
            </a:r>
          </a:p>
          <a:p>
            <a:pPr algn="ctr"/>
            <a:r>
              <a:rPr lang="en-US" sz="4400" b="1" i="1" dirty="0" smtClean="0"/>
              <a:t>- Sharon </a:t>
            </a:r>
            <a:r>
              <a:rPr lang="en-US" sz="4400" b="1" i="1" dirty="0"/>
              <a:t>Guthrie</a:t>
            </a:r>
          </a:p>
        </p:txBody>
      </p:sp>
    </p:spTree>
    <p:extLst>
      <p:ext uri="{BB962C8B-B14F-4D97-AF65-F5344CB8AC3E}">
        <p14:creationId xmlns:p14="http://schemas.microsoft.com/office/powerpoint/2010/main" xmlns="" val="2400470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10000">
        <p:blinds dir="vert"/>
      </p:transition>
    </mc:Choice>
    <mc:Fallback>
      <p:transition spd="slow" advClick="0" advTm="10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211653"/>
            <a:ext cx="9154269" cy="647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55159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10000">
        <p:blinds dir="vert"/>
      </p:transition>
    </mc:Choice>
    <mc:Fallback>
      <p:transition spd="slow" advClick="0" advTm="10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03" y="239257"/>
            <a:ext cx="9144000" cy="6471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72072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10000">
        <p:blinds dir="vert"/>
      </p:transition>
    </mc:Choice>
    <mc:Fallback>
      <p:transition spd="slow" advClick="0" advTm="10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220848"/>
            <a:ext cx="9154269" cy="647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71223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10000">
        <p:blinds dir="vert"/>
      </p:transition>
    </mc:Choice>
    <mc:Fallback>
      <p:transition spd="slow" advClick="0" advTm="10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78591"/>
            <a:ext cx="9148972" cy="647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7230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10000">
        <p:blinds dir="vert"/>
      </p:transition>
    </mc:Choice>
    <mc:Fallback>
      <p:transition spd="slow" advClick="0" advTm="10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147236"/>
            <a:ext cx="9154269" cy="647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19709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10000">
        <p:blinds dir="vert"/>
      </p:transition>
    </mc:Choice>
    <mc:Fallback>
      <p:transition spd="slow" advClick="0" advTm="10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.jpg"/>
          <p:cNvPicPr>
            <a:picLocks noChangeAspect="1"/>
          </p:cNvPicPr>
          <p:nvPr/>
        </p:nvPicPr>
        <p:blipFill>
          <a:blip r:embed="rId2">
            <a:alphaModFix amt="49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03" y="9202"/>
            <a:ext cx="9144000" cy="6858000"/>
          </a:xfrm>
          <a:prstGeom prst="rect">
            <a:avLst/>
          </a:prstGeom>
        </p:spPr>
      </p:pic>
      <p:pic>
        <p:nvPicPr>
          <p:cNvPr id="4" name="Picture 3" descr="websit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2525" y="165642"/>
            <a:ext cx="8356022" cy="583008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0067" y="6149209"/>
            <a:ext cx="880695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 smtClean="0"/>
              <a:t>Newly designed website http://</a:t>
            </a:r>
            <a:r>
              <a:rPr lang="en-US" sz="3200" b="1" i="1" dirty="0" err="1" smtClean="0"/>
              <a:t>i-cpha.org</a:t>
            </a:r>
            <a:endParaRPr lang="en-US" sz="3200" b="1" i="1" dirty="0"/>
          </a:p>
        </p:txBody>
      </p:sp>
    </p:spTree>
    <p:extLst>
      <p:ext uri="{BB962C8B-B14F-4D97-AF65-F5344CB8AC3E}">
        <p14:creationId xmlns:p14="http://schemas.microsoft.com/office/powerpoint/2010/main" xmlns="" val="2257375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10000">
        <p:blinds dir="vert"/>
      </p:transition>
    </mc:Choice>
    <mc:Fallback>
      <p:transition spd="slow" advClick="0" advTm="10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26</Words>
  <Application>Microsoft Office PowerPoint</Application>
  <PresentationFormat>On-screen Show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University of Iowa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College of Public Health</dc:creator>
  <cp:lastModifiedBy>nlothame</cp:lastModifiedBy>
  <cp:revision>6</cp:revision>
  <dcterms:created xsi:type="dcterms:W3CDTF">2012-11-07T19:53:08Z</dcterms:created>
  <dcterms:modified xsi:type="dcterms:W3CDTF">2012-11-07T22:04:25Z</dcterms:modified>
</cp:coreProperties>
</file>